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0" r:id="rId1"/>
  </p:sldMasterIdLst>
  <p:notesMasterIdLst>
    <p:notesMasterId r:id="rId8"/>
  </p:notesMasterIdLst>
  <p:sldIdLst>
    <p:sldId id="256" r:id="rId2"/>
    <p:sldId id="279" r:id="rId3"/>
    <p:sldId id="275" r:id="rId4"/>
    <p:sldId id="280" r:id="rId5"/>
    <p:sldId id="274" r:id="rId6"/>
    <p:sldId id="276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  <a:srgbClr val="009900"/>
    <a:srgbClr val="993366"/>
    <a:srgbClr val="6666FF"/>
    <a:srgbClr val="FFFF00"/>
    <a:srgbClr val="FF9900"/>
    <a:srgbClr val="FFFF66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>
        <p:scale>
          <a:sx n="70" d="100"/>
          <a:sy n="70" d="100"/>
        </p:scale>
        <p:origin x="-184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25/04/61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356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90500" y="2063745"/>
            <a:ext cx="87739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เมื่อ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วันที่ 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๒๕ เมษายน ๒๕๖๑ 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เวลา 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๐๘.๓๐ 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น. 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นายสมศักดิ์  สุขสม</a:t>
            </a:r>
            <a:r>
              <a:rPr lang="th-TH" sz="3900" b="1" dirty="0" err="1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โสตร์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 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นาย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ด่านศุลกากร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ปัตตานี 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ได้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มอบหมายให้ นายชลชาติ  จันทร์</a:t>
            </a:r>
            <a:r>
              <a:rPr lang="th-TH" sz="3900" b="1" dirty="0" err="1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เพ็ชร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 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 ผู้อำนวยการส่วนบริการศุลกากร 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นาย</a:t>
            </a:r>
            <a:r>
              <a:rPr lang="th-TH" sz="3900" b="1" dirty="0" err="1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เรวัตน์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  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บางพา หัวหน้าฝ่าย            สืบสวนและปราบปราม นายอาวุธ  แดงบรรจง หัวหน้าฝ่ายควบคุมและตรวจสอบทางศุลกากร 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และ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เจ้าหน้าที่ใน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สังกัด ร่วม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พิธี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ถวายพวงมาลา         ราช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สักการะ 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เนื่อง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ในวันคล้ายวัน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สวรรคตสมเด็จ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พระนเรศวรมหาราช 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                และ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รำลึกถึงพระมหา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กรุณาธิคุณ ณ 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หอประชุมองค์การบริหาร</a:t>
            </a:r>
            <a:r>
              <a:rPr lang="th-TH" sz="3900" b="1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ส่วน              จังหวัด</a:t>
            </a:r>
            <a:r>
              <a:rPr lang="th-TH" sz="3900" b="1" dirty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ปัตตานี</a:t>
            </a:r>
          </a:p>
        </p:txBody>
      </p:sp>
      <p:pic>
        <p:nvPicPr>
          <p:cNvPr id="11" name="รูปภาพ 6" descr="C:\Users\400652\AppData\Local\Microsoft\Windows\Temporary Internet Files\Content.Word\20140312_132548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6228184" y="44624"/>
            <a:ext cx="288032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customs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3"/>
            <a:ext cx="790058" cy="130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6"/>
          <p:cNvSpPr/>
          <p:nvPr/>
        </p:nvSpPr>
        <p:spPr>
          <a:xfrm>
            <a:off x="539552" y="116632"/>
            <a:ext cx="5760000" cy="21082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LK Suphanburi" pitchFamily="2" charset="0"/>
                <a:cs typeface="BLK Suphanburi" pitchFamily="2" charset="0"/>
              </a:rPr>
              <a:t>ด่านศุลกากรปัตตานี</a:t>
            </a:r>
          </a:p>
          <a:p>
            <a:pPr algn="ctr"/>
            <a:r>
              <a:rPr lang="en-US" sz="32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PATTANI CUSTOMS HOUSE </a:t>
            </a:r>
            <a:endParaRPr lang="th-TH" sz="32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BLK Suphanburi" pitchFamily="2" charset="0"/>
            </a:endParaRPr>
          </a:p>
          <a:p>
            <a:pPr algn="ctr"/>
            <a:endParaRPr lang="th-TH" sz="45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LK Suphanburi" pitchFamily="2" charset="0"/>
              <a:cs typeface="BLK Suphanburi" pitchFamily="2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à¸¥à¸à¸²à¸£à¸à¹à¸à¸«à¸²à¸£à¸¹à¸à¸ à¸²à¸à¸ªà¸³à¸«à¸£à¸±à¸ à¸à¸·à¹à¸à¸«à¸¥à¸±à¸à¸ªà¸§à¸¢à¹ à¹à¸£à¸µà¸¢à¸à¹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3778" r="1964" b="3384"/>
          <a:stretch/>
        </p:blipFill>
        <p:spPr bwMode="auto">
          <a:xfrm>
            <a:off x="-11183" y="0"/>
            <a:ext cx="9160656" cy="68580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งานธุรการปัจจุบัน\powerpoint กิจกรรมร่วมพิธีต่างๆ\2561\25 เม.ย.61 วันสวรรคตสมเด็จพระนเรศวรมหาราช\1524636653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74384" cy="51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17"/>
          <p:cNvSpPr/>
          <p:nvPr/>
        </p:nvSpPr>
        <p:spPr>
          <a:xfrm>
            <a:off x="13399" y="44624"/>
            <a:ext cx="9108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LK Suphanburi" pitchFamily="2" charset="0"/>
                <a:cs typeface="BLK Suphanburi" pitchFamily="2" charset="0"/>
              </a:rPr>
              <a:t>ร่วมพิธีถวายราช</a:t>
            </a:r>
            <a:r>
              <a:rPr lang="th-TH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LK Suphanburi" pitchFamily="2" charset="0"/>
                <a:cs typeface="BLK Suphanburi" pitchFamily="2" charset="0"/>
              </a:rPr>
              <a:t>สักการะ</a:t>
            </a:r>
          </a:p>
          <a:p>
            <a:pPr algn="ctr"/>
            <a:r>
              <a:rPr lang="th-TH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LK Suphanburi" pitchFamily="2" charset="0"/>
                <a:cs typeface="BLK Suphanburi" pitchFamily="2" charset="0"/>
              </a:rPr>
              <a:t>เนื่อง</a:t>
            </a:r>
            <a:r>
              <a:rPr lang="th-TH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LK Suphanburi" pitchFamily="2" charset="0"/>
                <a:cs typeface="BLK Suphanburi" pitchFamily="2" charset="0"/>
              </a:rPr>
              <a:t>ในวันคล้ายวันสวรรคตสมเด็จพระนเรศวรมหาราช </a:t>
            </a:r>
          </a:p>
        </p:txBody>
      </p:sp>
    </p:spTree>
    <p:extLst>
      <p:ext uri="{BB962C8B-B14F-4D97-AF65-F5344CB8AC3E}">
        <p14:creationId xmlns:p14="http://schemas.microsoft.com/office/powerpoint/2010/main" val="42768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06" y="157161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" name="Picture 2" descr="à¸à¸¥à¸à¸²à¸£à¸à¹à¸à¸«à¸²à¸£à¸¹à¸à¸ à¸²à¸à¸ªà¸³à¸«à¸£à¸±à¸ à¸à¸·à¹à¸à¸«à¸¥à¸±à¸à¸ªà¸§à¸¢à¹ à¹à¸£à¸µà¸¢à¸à¹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3778" r="1964" b="3384"/>
          <a:stretch/>
        </p:blipFill>
        <p:spPr bwMode="auto">
          <a:xfrm>
            <a:off x="-11183" y="0"/>
            <a:ext cx="9160656" cy="68580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งานธุรการปัจจุบัน\powerpoint กิจกรรมร่วมพิธีต่างๆ\2561\25 เม.ย.61 วันสวรรคตสมเด็จพระนเรศวรมหาราช\1524636675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36712"/>
            <a:ext cx="345969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งานธุรการปัจจุบัน\powerpoint กิจกรรมร่วมพิธีต่างๆ\2561\25 เม.ย.61 วันสวรรคตสมเด็จพระนเรศวรมหาราช\1524636673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49675"/>
            <a:ext cx="5157406" cy="344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1782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à¸à¸¥à¸à¸²à¸£à¸à¹à¸à¸«à¸²à¸£à¸¹à¸à¸ à¸²à¸à¸ªà¸³à¸«à¸£à¸±à¸ à¸à¸·à¹à¸à¸«à¸¥à¸±à¸à¸ªà¸§à¸¢à¹ à¹à¸£à¸µà¸¢à¸à¹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3778" r="1964" b="3384"/>
          <a:stretch/>
        </p:blipFill>
        <p:spPr bwMode="auto">
          <a:xfrm>
            <a:off x="-11183" y="0"/>
            <a:ext cx="9160656" cy="68580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งานธุรการปัจจุบัน\powerpoint กิจกรรมร่วมพิธีต่างๆ\2561\25 เม.ย.61 วันสวรรคตสมเด็จพระนเรศวรมหาราช\15246366837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9" y="764704"/>
            <a:ext cx="834614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à¸à¸¥à¸à¸²à¸£à¸à¹à¸à¸«à¸²à¸£à¸¹à¸à¸ à¸²à¸à¸ªà¸³à¸«à¸£à¸±à¸ à¸à¸·à¹à¸à¸«à¸¥à¸±à¸à¸ªà¸§à¸¢à¹ à¹à¸£à¸µà¸¢à¸à¹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3778" r="1964" b="3384"/>
          <a:stretch/>
        </p:blipFill>
        <p:spPr bwMode="auto">
          <a:xfrm>
            <a:off x="-11183" y="0"/>
            <a:ext cx="9160656" cy="68580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งานธุรการปัจจุบัน\powerpoint กิจกรรมร่วมพิธีต่างๆ\2561\25 เม.ย.61 วันสวรรคตสมเด็จพระนเรศวรมหาราช\1524636661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7" y="329000"/>
            <a:ext cx="8265519" cy="61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à¸à¸¥à¸à¸²à¸£à¸à¹à¸à¸«à¸²à¸£à¸¹à¸à¸ à¸²à¸à¸ªà¸³à¸«à¸£à¸±à¸ à¸à¸·à¹à¸à¸«à¸¥à¸±à¸à¸ªà¸§à¸¢à¹ à¹à¸£à¸µà¸¢à¸à¹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3778" r="1964" b="3384"/>
          <a:stretch/>
        </p:blipFill>
        <p:spPr bwMode="auto">
          <a:xfrm>
            <a:off x="-11183" y="0"/>
            <a:ext cx="9160656" cy="6858000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งานธุรการปัจจุบัน\powerpoint กิจกรรมร่วมพิธีต่างๆ\2561\25 เม.ย.61 วันสวรรคตสมเด็จพระนเรศวรมหาราช\1524636656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9" y="116632"/>
            <a:ext cx="7488832" cy="49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373216"/>
            <a:ext cx="5256584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Dan Vi Vek" pitchFamily="2" charset="0"/>
                <a:cs typeface="TH Dan Vi Vek" pitchFamily="2" charset="0"/>
              </a:rPr>
              <a:t>       </a:t>
            </a:r>
            <a:r>
              <a:rPr lang="th-TH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Dan Vi Vek" pitchFamily="2" charset="0"/>
                <a:cs typeface="TH Dan Vi Vek" pitchFamily="2" charset="0"/>
              </a:rPr>
              <a:t> </a:t>
            </a:r>
            <a:r>
              <a:rPr lang="th-TH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Dan Vi Vek" pitchFamily="2" charset="0"/>
                <a:cs typeface="TH Dan Vi Vek" pitchFamily="2" charset="0"/>
              </a:rPr>
              <a:t>    ประชาสัมพันธ์ด่านศุลกากรปัตตานี                 	      </a:t>
            </a:r>
            <a:r>
              <a:rPr lang="en-US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Dan Vi Vek" pitchFamily="2" charset="0"/>
                <a:cs typeface="TH Dan Vi Vek" pitchFamily="2" charset="0"/>
              </a:rPr>
              <a:t>IP Phone </a:t>
            </a:r>
            <a:r>
              <a:rPr lang="th-TH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Dan Vi Vek" pitchFamily="2" charset="0"/>
                <a:cs typeface="TH Dan Vi Vek" pitchFamily="2" charset="0"/>
              </a:rPr>
              <a:t> ๒๔-๕๓๐๖</a:t>
            </a:r>
          </a:p>
          <a:p>
            <a:r>
              <a:rPr lang="th-TH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Dan Vi Vek" pitchFamily="2" charset="0"/>
                <a:cs typeface="TH Dan Vi Vek" pitchFamily="2" charset="0"/>
              </a:rPr>
              <a:t> </a:t>
            </a:r>
            <a:r>
              <a:rPr lang="th-TH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Dan Vi Vek" pitchFamily="2" charset="0"/>
                <a:cs typeface="TH Dan Vi Vek" pitchFamily="2" charset="0"/>
              </a:rPr>
              <a:t>     </a:t>
            </a:r>
            <a:r>
              <a:rPr lang="en-US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Dan Vi Vek" pitchFamily="2" charset="0"/>
                <a:cs typeface="TH Dan Vi Vek" pitchFamily="2" charset="0"/>
              </a:rPr>
              <a:t>  E-mail :</a:t>
            </a:r>
            <a:r>
              <a:rPr lang="en-US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Dan Vi Vek" pitchFamily="2" charset="0"/>
                <a:cs typeface="TH Dan Vi Vek" pitchFamily="2" charset="0"/>
              </a:rPr>
              <a:t> </a:t>
            </a:r>
            <a:r>
              <a:rPr lang="th-TH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Dan Vi Vek" pitchFamily="2" charset="0"/>
                <a:cs typeface="TH Dan Vi Vek" pitchFamily="2" charset="0"/>
              </a:rPr>
              <a:t>๗๕๒๕๐๐๐๐</a:t>
            </a:r>
            <a:r>
              <a:rPr lang="en-US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Dan Vi Vek" pitchFamily="2" charset="0"/>
                <a:cs typeface="TH Dan Vi Vek" pitchFamily="2" charset="0"/>
              </a:rPr>
              <a:t>@Customs.go.th</a:t>
            </a:r>
            <a:endParaRPr lang="th-TH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Dan Vi Vek" pitchFamily="2" charset="0"/>
              <a:cs typeface="TH Dan Vi Vek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85" y="5301208"/>
            <a:ext cx="551935" cy="155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73853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5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982</TotalTime>
  <Words>110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160</cp:revision>
  <cp:lastPrinted>2015-01-15T07:32:25Z</cp:lastPrinted>
  <dcterms:created xsi:type="dcterms:W3CDTF">2014-07-07T11:27:26Z</dcterms:created>
  <dcterms:modified xsi:type="dcterms:W3CDTF">2018-04-25T08:41:17Z</dcterms:modified>
</cp:coreProperties>
</file>